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y="5143500" cx="9144000"/>
  <p:notesSz cx="6858000" cy="9144000"/>
  <p:embeddedFontLst>
    <p:embeddedFont>
      <p:font typeface="Halant"/>
      <p:bold r:id="rId52"/>
    </p:embeddedFont>
    <p:embeddedFont>
      <p:font typeface="Inter"/>
      <p:regular r:id="rId53"/>
      <p:bold r:id="rId54"/>
      <p:italic r:id="rId55"/>
      <p:boldItalic r:id="rId5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font" Target="fonts/Inter-regular.fntdata"/><Relationship Id="rId52" Type="http://schemas.openxmlformats.org/officeDocument/2006/relationships/font" Target="fonts/Halant-bold.fntdata"/><Relationship Id="rId11" Type="http://schemas.openxmlformats.org/officeDocument/2006/relationships/slide" Target="slides/slide5.xml"/><Relationship Id="rId55" Type="http://schemas.openxmlformats.org/officeDocument/2006/relationships/font" Target="fonts/Inter-italic.fntdata"/><Relationship Id="rId10" Type="http://schemas.openxmlformats.org/officeDocument/2006/relationships/slide" Target="slides/slide4.xml"/><Relationship Id="rId54" Type="http://schemas.openxmlformats.org/officeDocument/2006/relationships/font" Target="fonts/Inter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56" Type="http://schemas.openxmlformats.org/officeDocument/2006/relationships/font" Target="fonts/Inter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cafad52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cafad520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3049aad3d0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33049aad3d0_0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3049aad3d0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33049aad3d0_0_2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3049aad3d0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33049aad3d0_0_2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3049aad3d0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33049aad3d0_0_2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3049aad3d0_0_1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33049aad3d0_0_10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3049aad3d0_0_1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33049aad3d0_0_10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3049aad3d0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g33049aad3d0_0_2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3049aad3d0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g33049aad3d0_0_3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3049aad3d0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g33049aad3d0_0_3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33049aad3d0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g33049aad3d0_0_3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3049aad3d0_1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3049aad3d0_1_4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3049aad3d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g33049aad3d0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33049aad3d0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g33049aad3d0_1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3049aad3d0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g33049aad3d0_0_3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33049aad3d0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33049aad3d0_0_3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33049aad3d0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33049aad3d0_0_4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33049aad3d0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g33049aad3d0_0_4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33049aad3d0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g33049aad3d0_1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3049aad3d0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g33049aad3d0_1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3049aad3d0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g33049aad3d0_0_4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33049aad3d0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g33049aad3d0_0_4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2f92fb24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32f92fb243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33049aad3d0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g33049aad3d0_0_5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3049aad3d0_0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g33049aad3d0_0_5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33049aad3d0_0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g33049aad3d0_0_6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33049aad3d0_0_6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9" name="Google Shape;819;g33049aad3d0_0_6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33049aad3d0_1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Google Shape;840;g33049aad3d0_1_1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33049aad3d0_1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g33049aad3d0_1_1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33049aad3d0_0_7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4" name="Google Shape;884;g33049aad3d0_0_7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33049aad3d0_0_7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7" name="Google Shape;907;g33049aad3d0_0_7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g33049aad3d0_0_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g33049aad3d0_0_7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9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33049aad3d0_0_8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g33049aad3d0_0_8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3049aad3d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3049aad3d0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33049aad3d0_1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2" name="Google Shape;972;g33049aad3d0_1_2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g33049aad3d0_1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g33049aad3d0_1_2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g33049aad3d0_0_8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g33049aad3d0_0_8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33049aad3d0_0_8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9" name="Google Shape;1039;g33049aad3d0_0_8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8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Google Shape;1059;g33049aad3d0_0_9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0" name="Google Shape;1060;g33049aad3d0_0_9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g33049aad3d0_0_9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3" name="Google Shape;1083;g33049aad3d0_0_9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049aad3d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33049aad3d0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3049aad3d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33049aad3d0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3049aad3d0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33049aad3d0_0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3049aad3d0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33049aad3d0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3049aad3d0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33049aad3d0_0_1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76557" y="1104164"/>
            <a:ext cx="7040100" cy="22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WORLD WAR II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EUROPEAN THEATER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89401" y="3529279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at War</a:t>
            </a:r>
            <a:endParaRPr sz="7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5" name="Google Shape;315;p3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16" name="Google Shape;316;p3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17" name="Google Shape;317;p3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18" name="Google Shape;318;p3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9" name="Google Shape;319;p3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0" name="Google Shape;320;p3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21" name="Google Shape;321;p3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2" name="Google Shape;322;p3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3" name="Google Shape;323;p3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24" name="Google Shape;324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25" name="Google Shape;325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7" name="Google Shape;327;p3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28" name="Google Shape;328;p3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9" name="Google Shape;329;p34"/>
          <p:cNvSpPr txBox="1"/>
          <p:nvPr/>
        </p:nvSpPr>
        <p:spPr>
          <a:xfrm>
            <a:off x="103325" y="209550"/>
            <a:ext cx="7763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NAZI GERMANY &amp; USSR SIGN NON-AGGRESSION PACT</a:t>
            </a:r>
            <a:endParaRPr sz="700"/>
          </a:p>
        </p:txBody>
      </p:sp>
      <p:sp>
        <p:nvSpPr>
          <p:cNvPr id="330" name="Google Shape;330;p3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1" name="Google Shape;331;p3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2" name="Google Shape;332;p3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8" name="Google Shape;338;p3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39" name="Google Shape;339;p3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0" name="Google Shape;340;p3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1" name="Google Shape;341;p3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2" name="Google Shape;342;p3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43" name="Google Shape;343;p3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4" name="Google Shape;344;p3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45" name="Google Shape;345;p3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46" name="Google Shape;346;p3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7" name="Google Shape;347;p3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3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9" name="Google Shape;349;p3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50" name="Google Shape;350;p3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1" name="Google Shape;351;p35"/>
          <p:cNvSpPr txBox="1"/>
          <p:nvPr/>
        </p:nvSpPr>
        <p:spPr>
          <a:xfrm>
            <a:off x="180827" y="209550"/>
            <a:ext cx="7686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NAZI GERMANY &amp; USSR SIGN NON-AGGRESSION PACT</a:t>
            </a:r>
            <a:endParaRPr sz="700"/>
          </a:p>
        </p:txBody>
      </p:sp>
      <p:sp>
        <p:nvSpPr>
          <p:cNvPr id="352" name="Google Shape;352;p3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3" name="Google Shape;353;p3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9" name="Google Shape;359;p3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60" name="Google Shape;360;p3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61" name="Google Shape;361;p3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62" name="Google Shape;362;p3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63" name="Google Shape;363;p3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4" name="Google Shape;364;p3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65" name="Google Shape;365;p3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6" name="Google Shape;366;p3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67" name="Google Shape;367;p3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68" name="Google Shape;368;p3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69" name="Google Shape;369;p3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3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1" name="Google Shape;371;p3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72" name="Google Shape;372;p3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3" name="Google Shape;373;p36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INVADES POLAND</a:t>
            </a:r>
            <a:endParaRPr sz="700"/>
          </a:p>
        </p:txBody>
      </p:sp>
      <p:sp>
        <p:nvSpPr>
          <p:cNvPr id="374" name="Google Shape;374;p3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5" name="Google Shape;375;p3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6" name="Google Shape;376;p3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2" name="Google Shape;382;p3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83" name="Google Shape;383;p3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84" name="Google Shape;384;p3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85" name="Google Shape;385;p3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6" name="Google Shape;386;p3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87" name="Google Shape;387;p3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88" name="Google Shape;388;p3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89" name="Google Shape;389;p3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90" name="Google Shape;390;p3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91" name="Google Shape;391;p3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2" name="Google Shape;392;p3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3" name="Google Shape;393;p3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94" name="Google Shape;394;p3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5" name="Google Shape;395;p37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INVADES POLAND</a:t>
            </a:r>
            <a:endParaRPr sz="700"/>
          </a:p>
        </p:txBody>
      </p:sp>
      <p:sp>
        <p:nvSpPr>
          <p:cNvPr id="396" name="Google Shape;396;p3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7" name="Google Shape;397;p3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03" name="Google Shape;403;p3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04" name="Google Shape;404;p3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05" name="Google Shape;405;p3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06" name="Google Shape;406;p3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07" name="Google Shape;407;p3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8" name="Google Shape;408;p3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09" name="Google Shape;409;p3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0" name="Google Shape;410;p3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1" name="Google Shape;411;p3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12" name="Google Shape;412;p3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13" name="Google Shape;413;p3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3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5" name="Google Shape;415;p3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16" name="Google Shape;416;p3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7" name="Google Shape;417;p38"/>
          <p:cNvSpPr txBox="1"/>
          <p:nvPr/>
        </p:nvSpPr>
        <p:spPr>
          <a:xfrm>
            <a:off x="1114425" y="209550"/>
            <a:ext cx="6752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INVASION OF FRANCE</a:t>
            </a:r>
            <a:endParaRPr sz="700"/>
          </a:p>
        </p:txBody>
      </p:sp>
      <p:sp>
        <p:nvSpPr>
          <p:cNvPr id="418" name="Google Shape;418;p3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19" name="Google Shape;419;p3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0" name="Google Shape;420;p3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26" name="Google Shape;426;p3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27" name="Google Shape;427;p3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28" name="Google Shape;428;p3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29" name="Google Shape;429;p3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0" name="Google Shape;430;p3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31" name="Google Shape;431;p3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2" name="Google Shape;432;p3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33" name="Google Shape;433;p3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34" name="Google Shape;434;p3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35" name="Google Shape;435;p3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3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7" name="Google Shape;437;p3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38" name="Google Shape;438;p3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9" name="Google Shape;439;p39"/>
          <p:cNvSpPr txBox="1"/>
          <p:nvPr/>
        </p:nvSpPr>
        <p:spPr>
          <a:xfrm>
            <a:off x="1084875" y="209550"/>
            <a:ext cx="6782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INVASION OF FRANCE</a:t>
            </a:r>
            <a:endParaRPr sz="700"/>
          </a:p>
        </p:txBody>
      </p:sp>
      <p:sp>
        <p:nvSpPr>
          <p:cNvPr id="440" name="Google Shape;440;p3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1" name="Google Shape;441;p3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7" name="Google Shape;447;p4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48" name="Google Shape;448;p4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49" name="Google Shape;449;p4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50" name="Google Shape;450;p4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51" name="Google Shape;451;p4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2" name="Google Shape;452;p4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53" name="Google Shape;453;p4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4" name="Google Shape;454;p4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55" name="Google Shape;455;p4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56" name="Google Shape;456;p4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57" name="Google Shape;457;p4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4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9" name="Google Shape;459;p4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60" name="Google Shape;460;p4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1" name="Google Shape;461;p40"/>
          <p:cNvSpPr txBox="1"/>
          <p:nvPr/>
        </p:nvSpPr>
        <p:spPr>
          <a:xfrm>
            <a:off x="219552" y="209550"/>
            <a:ext cx="7647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FRANCE AND GERMANY SIGN ARMISTICE AGREEMENT</a:t>
            </a:r>
            <a:endParaRPr sz="700"/>
          </a:p>
        </p:txBody>
      </p:sp>
      <p:sp>
        <p:nvSpPr>
          <p:cNvPr id="462" name="Google Shape;462;p4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3" name="Google Shape;463;p4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4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70" name="Google Shape;470;p4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71" name="Google Shape;471;p4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72" name="Google Shape;472;p4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73" name="Google Shape;473;p4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4" name="Google Shape;474;p4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75" name="Google Shape;475;p4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6" name="Google Shape;476;p4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77" name="Google Shape;477;p4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78" name="Google Shape;478;p4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79" name="Google Shape;479;p4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4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1" name="Google Shape;481;p4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82" name="Google Shape;482;p4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3" name="Google Shape;483;p41"/>
          <p:cNvSpPr txBox="1"/>
          <p:nvPr/>
        </p:nvSpPr>
        <p:spPr>
          <a:xfrm>
            <a:off x="127200" y="209550"/>
            <a:ext cx="7740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FRANCE AND GERMANY SIGN ARMISTICE AGREEMENT</a:t>
            </a:r>
            <a:endParaRPr sz="700"/>
          </a:p>
        </p:txBody>
      </p:sp>
      <p:sp>
        <p:nvSpPr>
          <p:cNvPr id="484" name="Google Shape;484;p4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5" name="Google Shape;485;p4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1" name="Google Shape;491;p4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92" name="Google Shape;492;p4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93" name="Google Shape;493;p4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94" name="Google Shape;494;p4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95" name="Google Shape;495;p4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6" name="Google Shape;496;p4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97" name="Google Shape;497;p4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8" name="Google Shape;498;p4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99" name="Google Shape;499;p4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00" name="Google Shape;500;p4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01" name="Google Shape;501;p4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4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03" name="Google Shape;503;p4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04" name="Google Shape;504;p4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05" name="Google Shape;505;p42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BRITAIN</a:t>
            </a:r>
            <a:endParaRPr sz="700"/>
          </a:p>
        </p:txBody>
      </p:sp>
      <p:sp>
        <p:nvSpPr>
          <p:cNvPr id="506" name="Google Shape;506;p4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7" name="Google Shape;507;p4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8" name="Google Shape;508;p4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14" name="Google Shape;514;p4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15" name="Google Shape;515;p4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16" name="Google Shape;516;p4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17" name="Google Shape;517;p4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18" name="Google Shape;518;p4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19" name="Google Shape;519;p4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0" name="Google Shape;520;p4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21" name="Google Shape;521;p4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22" name="Google Shape;522;p4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23" name="Google Shape;523;p4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4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5" name="Google Shape;525;p4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26" name="Google Shape;526;p4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27" name="Google Shape;527;p43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BRITAIN</a:t>
            </a:r>
            <a:endParaRPr sz="700"/>
          </a:p>
        </p:txBody>
      </p:sp>
      <p:sp>
        <p:nvSpPr>
          <p:cNvPr id="528" name="Google Shape;528;p4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9" name="Google Shape;529;p4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26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WWII TIMELINE EVENT</a:t>
            </a:r>
            <a:endParaRPr sz="3700"/>
          </a:p>
        </p:txBody>
      </p:sp>
      <p:sp>
        <p:nvSpPr>
          <p:cNvPr id="152" name="Google Shape;152;p26"/>
          <p:cNvSpPr txBox="1"/>
          <p:nvPr/>
        </p:nvSpPr>
        <p:spPr>
          <a:xfrm>
            <a:off x="306950" y="1219400"/>
            <a:ext cx="4413600" cy="3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assigned one of 35 key events from WWII to research. 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the two slides that correspond with your event by including the Date, a Summary, an Image, the Cause, and the Effect.</a:t>
            </a:r>
            <a:endParaRPr sz="23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53" name="Google Shape;153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4" name="Google Shape;154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5" name="Google Shape;155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6" name="Google Shape;156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7" name="Google Shape;157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8" name="Google Shape;158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9" name="Google Shape;159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0" name="Google Shape;160;p2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61" name="Google Shape;161;p26"/>
          <p:cNvPicPr preferRelativeResize="0"/>
          <p:nvPr/>
        </p:nvPicPr>
        <p:blipFill rotWithShape="1">
          <a:blip r:embed="rId4">
            <a:alphaModFix/>
          </a:blip>
          <a:srcRect b="7631" l="0" r="0" t="7851"/>
          <a:stretch/>
        </p:blipFill>
        <p:spPr>
          <a:xfrm>
            <a:off x="4811650" y="1201075"/>
            <a:ext cx="3254774" cy="18334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2" name="Google Shape;162;p26"/>
          <p:cNvPicPr preferRelativeResize="0"/>
          <p:nvPr/>
        </p:nvPicPr>
        <p:blipFill rotWithShape="1">
          <a:blip r:embed="rId5">
            <a:alphaModFix/>
          </a:blip>
          <a:srcRect b="7535" l="0" r="0" t="7790"/>
          <a:stretch/>
        </p:blipFill>
        <p:spPr>
          <a:xfrm>
            <a:off x="5670125" y="2571750"/>
            <a:ext cx="3254774" cy="183691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5" name="Google Shape;535;p4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36" name="Google Shape;536;p4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37" name="Google Shape;537;p4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38" name="Google Shape;538;p4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39" name="Google Shape;539;p4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40" name="Google Shape;540;p4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41" name="Google Shape;541;p4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2" name="Google Shape;542;p4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43" name="Google Shape;543;p4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44" name="Google Shape;544;p4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45" name="Google Shape;545;p4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4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47" name="Google Shape;547;p4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48" name="Google Shape;548;p4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9" name="Google Shape;549;p44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ITALIAN INVASION OF EGYPT</a:t>
            </a:r>
            <a:endParaRPr sz="700"/>
          </a:p>
        </p:txBody>
      </p:sp>
      <p:sp>
        <p:nvSpPr>
          <p:cNvPr id="550" name="Google Shape;550;p4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1" name="Google Shape;551;p4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2" name="Google Shape;552;p4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8" name="Google Shape;558;p4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59" name="Google Shape;559;p4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60" name="Google Shape;560;p4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61" name="Google Shape;561;p4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2" name="Google Shape;562;p4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63" name="Google Shape;563;p4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4" name="Google Shape;564;p4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65" name="Google Shape;565;p4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66" name="Google Shape;566;p4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67" name="Google Shape;567;p4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4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9" name="Google Shape;569;p4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70" name="Google Shape;570;p4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71" name="Google Shape;571;p45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ITALIAN INVASION OF EGYPT</a:t>
            </a:r>
            <a:endParaRPr sz="700"/>
          </a:p>
        </p:txBody>
      </p:sp>
      <p:sp>
        <p:nvSpPr>
          <p:cNvPr id="572" name="Google Shape;572;p4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3" name="Google Shape;573;p4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9" name="Google Shape;579;p4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80" name="Google Shape;580;p4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81" name="Google Shape;581;p4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82" name="Google Shape;582;p4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83" name="Google Shape;583;p4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84" name="Google Shape;584;p4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85" name="Google Shape;585;p4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86" name="Google Shape;586;p4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87" name="Google Shape;587;p4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88" name="Google Shape;588;p4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89" name="Google Shape;589;p4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4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1" name="Google Shape;591;p4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92" name="Google Shape;592;p4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93" name="Google Shape;593;p46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TRIPARTITE PACT SIGNED</a:t>
            </a:r>
            <a:endParaRPr sz="700"/>
          </a:p>
        </p:txBody>
      </p:sp>
      <p:sp>
        <p:nvSpPr>
          <p:cNvPr id="594" name="Google Shape;594;p4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5" name="Google Shape;595;p4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6" name="Google Shape;596;p4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02" name="Google Shape;602;p4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03" name="Google Shape;603;p4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04" name="Google Shape;604;p4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05" name="Google Shape;605;p4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06" name="Google Shape;606;p4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07" name="Google Shape;607;p4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8" name="Google Shape;608;p4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09" name="Google Shape;609;p4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10" name="Google Shape;610;p4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11" name="Google Shape;611;p4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2" name="Google Shape;612;p4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3" name="Google Shape;613;p4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14" name="Google Shape;614;p4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15" name="Google Shape;615;p47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TRIPARTITE PACT SIGNED</a:t>
            </a:r>
            <a:endParaRPr sz="700"/>
          </a:p>
        </p:txBody>
      </p:sp>
      <p:sp>
        <p:nvSpPr>
          <p:cNvPr id="616" name="Google Shape;616;p4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7" name="Google Shape;617;p4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4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3" name="Google Shape;623;p4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24" name="Google Shape;624;p4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25" name="Google Shape;625;p4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26" name="Google Shape;626;p4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27" name="Google Shape;627;p4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28" name="Google Shape;628;p4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29" name="Google Shape;629;p4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0" name="Google Shape;630;p4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31" name="Google Shape;631;p4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32" name="Google Shape;632;p4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33" name="Google Shape;633;p4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4" name="Google Shape;634;p4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35" name="Google Shape;635;p4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36" name="Google Shape;636;p4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37" name="Google Shape;637;p48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OPERATION COMPASS</a:t>
            </a:r>
            <a:endParaRPr sz="700"/>
          </a:p>
        </p:txBody>
      </p:sp>
      <p:sp>
        <p:nvSpPr>
          <p:cNvPr id="638" name="Google Shape;638;p4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9" name="Google Shape;639;p4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0" name="Google Shape;640;p4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46" name="Google Shape;646;p4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47" name="Google Shape;647;p4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48" name="Google Shape;648;p4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49" name="Google Shape;649;p4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0" name="Google Shape;650;p4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51" name="Google Shape;651;p4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52" name="Google Shape;652;p4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53" name="Google Shape;653;p4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54" name="Google Shape;654;p4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55" name="Google Shape;655;p4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4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7" name="Google Shape;657;p4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58" name="Google Shape;658;p4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9" name="Google Shape;659;p49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OPERATION COMPASS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60" name="Google Shape;660;p4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1" name="Google Shape;661;p4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5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7" name="Google Shape;667;p5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68" name="Google Shape;668;p5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69" name="Google Shape;669;p5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70" name="Google Shape;670;p5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71" name="Google Shape;671;p5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72" name="Google Shape;672;p5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73" name="Google Shape;673;p5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74" name="Google Shape;674;p5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75" name="Google Shape;675;p5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76" name="Google Shape;676;p5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77" name="Google Shape;677;p5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8" name="Google Shape;678;p5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79" name="Google Shape;679;p5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80" name="Google Shape;680;p5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1" name="Google Shape;681;p50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SIEGE OF TOBRUK</a:t>
            </a:r>
            <a:endParaRPr sz="700"/>
          </a:p>
        </p:txBody>
      </p:sp>
      <p:sp>
        <p:nvSpPr>
          <p:cNvPr id="682" name="Google Shape;682;p5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3" name="Google Shape;683;p5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4" name="Google Shape;684;p5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90" name="Google Shape;690;p5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91" name="Google Shape;691;p5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92" name="Google Shape;692;p5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93" name="Google Shape;693;p5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94" name="Google Shape;694;p5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95" name="Google Shape;695;p5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6" name="Google Shape;696;p5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7" name="Google Shape;697;p5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98" name="Google Shape;698;p5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99" name="Google Shape;699;p5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5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01" name="Google Shape;701;p5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02" name="Google Shape;702;p5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03" name="Google Shape;703;p51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SIEGE OF TOBRUK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04" name="Google Shape;704;p5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5" name="Google Shape;705;p5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5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1" name="Google Shape;711;p5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12" name="Google Shape;712;p5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13" name="Google Shape;713;p5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14" name="Google Shape;714;p5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15" name="Google Shape;715;p5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6" name="Google Shape;716;p5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17" name="Google Shape;717;p5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8" name="Google Shape;718;p5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19" name="Google Shape;719;p5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20" name="Google Shape;720;p5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21" name="Google Shape;721;p5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5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3" name="Google Shape;723;p5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24" name="Google Shape;724;p5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25" name="Google Shape;725;p52"/>
          <p:cNvSpPr txBox="1"/>
          <p:nvPr/>
        </p:nvSpPr>
        <p:spPr>
          <a:xfrm>
            <a:off x="90402" y="209550"/>
            <a:ext cx="7776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NAZI GERMANY &amp; AXIS POWERS INVADE USSR (OPERATION BARBAROSSA)</a:t>
            </a:r>
            <a:endParaRPr sz="100"/>
          </a:p>
        </p:txBody>
      </p:sp>
      <p:sp>
        <p:nvSpPr>
          <p:cNvPr id="726" name="Google Shape;726;p5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7" name="Google Shape;727;p5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8" name="Google Shape;728;p5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5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34" name="Google Shape;734;p5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35" name="Google Shape;735;p5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36" name="Google Shape;736;p5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37" name="Google Shape;737;p5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38" name="Google Shape;738;p5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39" name="Google Shape;739;p5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40" name="Google Shape;740;p5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41" name="Google Shape;741;p5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42" name="Google Shape;742;p5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43" name="Google Shape;743;p5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4" name="Google Shape;744;p5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5" name="Google Shape;745;p5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46" name="Google Shape;746;p5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47" name="Google Shape;747;p5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8" name="Google Shape;748;p5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9" name="Google Shape;749;p53"/>
          <p:cNvSpPr txBox="1"/>
          <p:nvPr/>
        </p:nvSpPr>
        <p:spPr>
          <a:xfrm>
            <a:off x="90402" y="209550"/>
            <a:ext cx="7776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NAZI GERMANY &amp; AXIS POWERS INVADE USSR (OPERATION BARBAROSSA)</a:t>
            </a:r>
            <a:endParaRPr sz="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8" name="Google Shape;168;p27"/>
          <p:cNvSpPr txBox="1"/>
          <p:nvPr/>
        </p:nvSpPr>
        <p:spPr>
          <a:xfrm>
            <a:off x="1202228" y="2903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 REMINDERS</a:t>
            </a:r>
            <a:endParaRPr sz="3700"/>
          </a:p>
        </p:txBody>
      </p:sp>
      <p:sp>
        <p:nvSpPr>
          <p:cNvPr id="169" name="Google Shape;169;p27"/>
          <p:cNvSpPr txBox="1"/>
          <p:nvPr/>
        </p:nvSpPr>
        <p:spPr>
          <a:xfrm>
            <a:off x="306950" y="914600"/>
            <a:ext cx="8113800" cy="39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Use Credible Sources: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Prioritize academic journals, primary sources, government websites, and reputable organizations.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Avoid unverified blogs or unreliable websites (check for .edu, .gov, or .org domains).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Evaluate Information Critically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Check the author’s credentials and the publication date.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Identify potential biases or perspectives.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Corroborate Evidence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Cross-check information across multiple reliable sources to ensure accuracy.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Look for consistency in facts and interpretations from different perspectives.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t/>
            </a:r>
            <a:endParaRPr sz="21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0" name="Google Shape;170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1" name="Google Shape;171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2" name="Google Shape;172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3" name="Google Shape;173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5" name="Google Shape;175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" name="Google Shape;176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7" name="Google Shape;177;p2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5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5" name="Google Shape;755;p5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56" name="Google Shape;756;p5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57" name="Google Shape;757;p5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58" name="Google Shape;758;p5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59" name="Google Shape;759;p5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60" name="Google Shape;760;p5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61" name="Google Shape;761;p5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2" name="Google Shape;762;p5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63" name="Google Shape;763;p5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64" name="Google Shape;764;p5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65" name="Google Shape;765;p5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5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67" name="Google Shape;767;p5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68" name="Google Shape;768;p5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69" name="Google Shape;769;p54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WANNSEE CONFERENCE</a:t>
            </a:r>
            <a:endParaRPr sz="700"/>
          </a:p>
        </p:txBody>
      </p:sp>
      <p:sp>
        <p:nvSpPr>
          <p:cNvPr id="770" name="Google Shape;770;p5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1" name="Google Shape;771;p5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2" name="Google Shape;772;p5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5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8" name="Google Shape;778;p5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79" name="Google Shape;779;p5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80" name="Google Shape;780;p5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81" name="Google Shape;781;p5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2" name="Google Shape;782;p5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83" name="Google Shape;783;p5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4" name="Google Shape;784;p5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85" name="Google Shape;785;p5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86" name="Google Shape;786;p5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87" name="Google Shape;787;p5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5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9" name="Google Shape;789;p5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90" name="Google Shape;790;p5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91" name="Google Shape;791;p5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WANNSEE CONFERENCE</a:t>
            </a:r>
            <a:endParaRPr sz="700"/>
          </a:p>
        </p:txBody>
      </p:sp>
      <p:sp>
        <p:nvSpPr>
          <p:cNvPr id="792" name="Google Shape;792;p5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3" name="Google Shape;793;p5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5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9" name="Google Shape;799;p5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00" name="Google Shape;800;p5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01" name="Google Shape;801;p5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02" name="Google Shape;802;p5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3" name="Google Shape;803;p5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4" name="Google Shape;804;p5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05" name="Google Shape;805;p5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6" name="Google Shape;806;p5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07" name="Google Shape;807;p5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08" name="Google Shape;808;p5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09" name="Google Shape;809;p5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5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1" name="Google Shape;811;p5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12" name="Google Shape;812;p5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13" name="Google Shape;813;p56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STALINGRAD</a:t>
            </a:r>
            <a:endParaRPr sz="700"/>
          </a:p>
        </p:txBody>
      </p:sp>
      <p:sp>
        <p:nvSpPr>
          <p:cNvPr id="814" name="Google Shape;814;p5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5" name="Google Shape;815;p5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6" name="Google Shape;816;p5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5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22" name="Google Shape;822;p5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23" name="Google Shape;823;p5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24" name="Google Shape;824;p5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25" name="Google Shape;825;p5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6" name="Google Shape;826;p5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7" name="Google Shape;827;p5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8" name="Google Shape;828;p5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29" name="Google Shape;829;p5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30" name="Google Shape;830;p5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31" name="Google Shape;831;p5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5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3" name="Google Shape;833;p5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34" name="Google Shape;834;p5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35" name="Google Shape;835;p57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STALINGRAD</a:t>
            </a:r>
            <a:endParaRPr sz="700"/>
          </a:p>
        </p:txBody>
      </p:sp>
      <p:sp>
        <p:nvSpPr>
          <p:cNvPr id="836" name="Google Shape;836;p5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7" name="Google Shape;837;p5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5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3" name="Google Shape;843;p5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44" name="Google Shape;844;p5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45" name="Google Shape;845;p5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46" name="Google Shape;846;p5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47" name="Google Shape;847;p5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48" name="Google Shape;848;p5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49" name="Google Shape;849;p5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0" name="Google Shape;850;p5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1" name="Google Shape;851;p5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52" name="Google Shape;852;p5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53" name="Google Shape;853;p5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4" name="Google Shape;854;p5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55" name="Google Shape;855;p5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56" name="Google Shape;856;p5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7" name="Google Shape;857;p58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OPERATION TORCH</a:t>
            </a:r>
            <a:endParaRPr sz="700"/>
          </a:p>
        </p:txBody>
      </p:sp>
      <p:sp>
        <p:nvSpPr>
          <p:cNvPr id="858" name="Google Shape;858;p5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9" name="Google Shape;859;p5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0" name="Google Shape;860;p5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5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66" name="Google Shape;866;p5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67" name="Google Shape;867;p5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68" name="Google Shape;868;p5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69" name="Google Shape;869;p5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0" name="Google Shape;870;p5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71" name="Google Shape;871;p5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2" name="Google Shape;872;p5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3" name="Google Shape;873;p5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74" name="Google Shape;874;p5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5" name="Google Shape;875;p5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6" name="Google Shape;876;p5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7" name="Google Shape;877;p5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78" name="Google Shape;878;p5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9" name="Google Shape;879;p59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OPERATION TORCH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880" name="Google Shape;880;p5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1" name="Google Shape;881;p5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6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7" name="Google Shape;887;p6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88" name="Google Shape;888;p6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89" name="Google Shape;889;p6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90" name="Google Shape;890;p6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91" name="Google Shape;891;p6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2" name="Google Shape;892;p6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93" name="Google Shape;893;p6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94" name="Google Shape;894;p6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95" name="Google Shape;895;p6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96" name="Google Shape;896;p6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97" name="Google Shape;897;p6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8" name="Google Shape;898;p6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9" name="Google Shape;899;p6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0" name="Google Shape;900;p6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01" name="Google Shape;901;p60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MUSSOLINI’S DEPOSITION</a:t>
            </a:r>
            <a:endParaRPr sz="700"/>
          </a:p>
        </p:txBody>
      </p:sp>
      <p:sp>
        <p:nvSpPr>
          <p:cNvPr id="902" name="Google Shape;902;p6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3" name="Google Shape;903;p6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4" name="Google Shape;904;p6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6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10" name="Google Shape;910;p6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11" name="Google Shape;911;p6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12" name="Google Shape;912;p6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13" name="Google Shape;913;p6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4" name="Google Shape;914;p6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15" name="Google Shape;915;p6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6" name="Google Shape;916;p6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17" name="Google Shape;917;p6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18" name="Google Shape;918;p6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19" name="Google Shape;919;p6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0" name="Google Shape;920;p6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21" name="Google Shape;921;p6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22" name="Google Shape;922;p6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23" name="Google Shape;923;p61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MUSSOLINI’S DEPOSITION</a:t>
            </a:r>
            <a:endParaRPr sz="700"/>
          </a:p>
        </p:txBody>
      </p:sp>
      <p:sp>
        <p:nvSpPr>
          <p:cNvPr id="924" name="Google Shape;924;p6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5" name="Google Shape;925;p6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6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1" name="Google Shape;931;p6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32" name="Google Shape;932;p6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33" name="Google Shape;933;p6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34" name="Google Shape;934;p6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35" name="Google Shape;935;p6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6" name="Google Shape;936;p6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37" name="Google Shape;937;p6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8" name="Google Shape;938;p6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39" name="Google Shape;939;p6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40" name="Google Shape;940;p6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41" name="Google Shape;941;p6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6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3" name="Google Shape;943;p6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44" name="Google Shape;944;p6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45" name="Google Shape;945;p62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D-DAY</a:t>
            </a:r>
            <a:endParaRPr sz="700"/>
          </a:p>
        </p:txBody>
      </p:sp>
      <p:sp>
        <p:nvSpPr>
          <p:cNvPr id="946" name="Google Shape;946;p6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7" name="Google Shape;947;p6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8" name="Google Shape;948;p6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6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54" name="Google Shape;954;p6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55" name="Google Shape;955;p6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56" name="Google Shape;956;p6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57" name="Google Shape;957;p6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58" name="Google Shape;958;p6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59" name="Google Shape;959;p6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0" name="Google Shape;960;p6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61" name="Google Shape;961;p6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62" name="Google Shape;962;p6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63" name="Google Shape;963;p6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6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65" name="Google Shape;965;p6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66" name="Google Shape;966;p6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7" name="Google Shape;967;p63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D-DAY</a:t>
            </a:r>
            <a:endParaRPr sz="700"/>
          </a:p>
        </p:txBody>
      </p:sp>
      <p:sp>
        <p:nvSpPr>
          <p:cNvPr id="968" name="Google Shape;968;p6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9" name="Google Shape;969;p6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4" name="Google Shape;184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5" name="Google Shape;185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6" name="Google Shape;186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7" name="Google Shape;187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8" name="Google Shape;188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9" name="Google Shape;189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0" name="Google Shape;190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1" name="Google Shape;191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2" name="Google Shape;19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3" name="Google Shape;19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5" name="Google Shape;195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6" name="Google Shape;196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7" name="Google Shape;197;p28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&amp; JAPAN SIGN ANTI-COMINTERN PACT</a:t>
            </a:r>
            <a:endParaRPr sz="700"/>
          </a:p>
        </p:txBody>
      </p:sp>
      <p:sp>
        <p:nvSpPr>
          <p:cNvPr id="198" name="Google Shape;198;p2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6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5" name="Google Shape;975;p6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6" name="Google Shape;976;p6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77" name="Google Shape;977;p6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78" name="Google Shape;978;p6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79" name="Google Shape;979;p6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80" name="Google Shape;980;p6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81" name="Google Shape;981;p6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2" name="Google Shape;982;p6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83" name="Google Shape;983;p6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84" name="Google Shape;984;p6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85" name="Google Shape;985;p6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6" name="Google Shape;986;p6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87" name="Google Shape;987;p6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88" name="Google Shape;988;p6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9" name="Google Shape;989;p64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THE BULGE</a:t>
            </a:r>
            <a:endParaRPr sz="700"/>
          </a:p>
        </p:txBody>
      </p:sp>
      <p:sp>
        <p:nvSpPr>
          <p:cNvPr id="990" name="Google Shape;990;p6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1" name="Google Shape;991;p6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2" name="Google Shape;992;p6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6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98" name="Google Shape;998;p6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9" name="Google Shape;999;p6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0" name="Google Shape;1000;p6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1" name="Google Shape;1001;p6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2" name="Google Shape;1002;p6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03" name="Google Shape;1003;p6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4" name="Google Shape;1004;p6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5" name="Google Shape;1005;p6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06" name="Google Shape;1006;p6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07" name="Google Shape;1007;p6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8" name="Google Shape;1008;p6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9" name="Google Shape;1009;p6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10" name="Google Shape;1010;p6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11" name="Google Shape;1011;p6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THE BULGE</a:t>
            </a:r>
            <a:endParaRPr sz="700"/>
          </a:p>
        </p:txBody>
      </p:sp>
      <p:sp>
        <p:nvSpPr>
          <p:cNvPr id="1012" name="Google Shape;1012;p6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3" name="Google Shape;1013;p6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6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9" name="Google Shape;1019;p6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20" name="Google Shape;1020;p6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21" name="Google Shape;1021;p6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22" name="Google Shape;1022;p6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23" name="Google Shape;1023;p6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4" name="Google Shape;1024;p6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5" name="Google Shape;1025;p6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6" name="Google Shape;1026;p6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27" name="Google Shape;1027;p6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28" name="Google Shape;1028;p6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29" name="Google Shape;1029;p6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0" name="Google Shape;1030;p6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31" name="Google Shape;1031;p6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32" name="Google Shape;1032;p6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3" name="Google Shape;1033;p66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HITLER’S DEATH</a:t>
            </a:r>
            <a:endParaRPr sz="700"/>
          </a:p>
        </p:txBody>
      </p:sp>
      <p:sp>
        <p:nvSpPr>
          <p:cNvPr id="1034" name="Google Shape;1034;p6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5" name="Google Shape;1035;p6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6" name="Google Shape;1036;p6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6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42" name="Google Shape;1042;p6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43" name="Google Shape;1043;p6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44" name="Google Shape;1044;p6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45" name="Google Shape;1045;p6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6" name="Google Shape;1046;p6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47" name="Google Shape;1047;p6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8" name="Google Shape;1048;p6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9" name="Google Shape;1049;p6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0" name="Google Shape;1050;p6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51" name="Google Shape;1051;p6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2" name="Google Shape;1052;p6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53" name="Google Shape;1053;p6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54" name="Google Shape;1054;p6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55" name="Google Shape;1055;p67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HITLER’S DEATH</a:t>
            </a:r>
            <a:endParaRPr sz="700"/>
          </a:p>
        </p:txBody>
      </p:sp>
      <p:sp>
        <p:nvSpPr>
          <p:cNvPr id="1056" name="Google Shape;1056;p6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7" name="Google Shape;1057;p6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6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3" name="Google Shape;1063;p6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64" name="Google Shape;1064;p6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65" name="Google Shape;1065;p6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66" name="Google Shape;1066;p6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67" name="Google Shape;1067;p6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68" name="Google Shape;1068;p6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69" name="Google Shape;1069;p6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0" name="Google Shape;1070;p6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71" name="Google Shape;1071;p6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2" name="Google Shape;1072;p6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73" name="Google Shape;1073;p6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4" name="Google Shape;1074;p6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5" name="Google Shape;1075;p6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76" name="Google Shape;1076;p6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77" name="Google Shape;1077;p68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GERMANY’S SURRENDER</a:t>
            </a:r>
            <a:endParaRPr sz="700"/>
          </a:p>
        </p:txBody>
      </p:sp>
      <p:sp>
        <p:nvSpPr>
          <p:cNvPr id="1078" name="Google Shape;1078;p6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9" name="Google Shape;1079;p6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0" name="Google Shape;1080;p6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6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86" name="Google Shape;1086;p6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87" name="Google Shape;1087;p6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88" name="Google Shape;1088;p6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89" name="Google Shape;1089;p6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0" name="Google Shape;1090;p6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91" name="Google Shape;1091;p6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92" name="Google Shape;1092;p6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93" name="Google Shape;1093;p6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94" name="Google Shape;1094;p6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95" name="Google Shape;1095;p6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6" name="Google Shape;1096;p6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7" name="Google Shape;1097;p6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8" name="Google Shape;1098;p6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99" name="Google Shape;1099;p69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GERMANY’S SURRENDER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00" name="Google Shape;1100;p6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1" name="Google Shape;1101;p6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6" name="Google Shape;206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7" name="Google Shape;207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8" name="Google Shape;208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9" name="Google Shape;209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0" name="Google Shape;210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11" name="Google Shape;211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2" name="Google Shape;212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3" name="Google Shape;213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4" name="Google Shape;21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5" name="Google Shape;21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7" name="Google Shape;217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8" name="Google Shape;218;p2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9" name="Google Shape;219;p29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&amp; JAPAN SIGN ANTI-COMINTERN PACT</a:t>
            </a:r>
            <a:endParaRPr sz="700"/>
          </a:p>
        </p:txBody>
      </p:sp>
      <p:sp>
        <p:nvSpPr>
          <p:cNvPr id="220" name="Google Shape;220;p2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1" name="Google Shape;221;p2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7" name="Google Shape;227;p3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8" name="Google Shape;228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9" name="Google Shape;229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0" name="Google Shape;230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33" name="Google Shape;233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5" name="Google Shape;235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6" name="Google Shape;236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7" name="Google Shape;237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9" name="Google Shape;239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40" name="Google Shape;240;p3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1" name="Google Shape;241;p30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ANNEXES AUSTRIA (ANSCHLUSS)</a:t>
            </a:r>
            <a:endParaRPr sz="700"/>
          </a:p>
        </p:txBody>
      </p:sp>
      <p:sp>
        <p:nvSpPr>
          <p:cNvPr id="242" name="Google Shape;242;p3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3" name="Google Shape;243;p3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4" name="Google Shape;244;p3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0" name="Google Shape;250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51" name="Google Shape;25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2" name="Google Shape;25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3" name="Google Shape;25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4" name="Google Shape;254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55" name="Google Shape;25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6" name="Google Shape;25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7" name="Google Shape;257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58" name="Google Shape;258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9" name="Google Shape;259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1" name="Google Shape;261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62" name="Google Shape;262;p3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3" name="Google Shape;263;p31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ANNEXES AUSTRIA (ANSCHLUSS)</a:t>
            </a:r>
            <a:endParaRPr sz="700"/>
          </a:p>
        </p:txBody>
      </p:sp>
      <p:sp>
        <p:nvSpPr>
          <p:cNvPr id="264" name="Google Shape;264;p3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5" name="Google Shape;265;p3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1" name="Google Shape;271;p3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2" name="Google Shape;272;p3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73" name="Google Shape;27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4" name="Google Shape;27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5" name="Google Shape;27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6" name="Google Shape;276;p3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77" name="Google Shape;27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8" name="Google Shape;27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79" name="Google Shape;279;p3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80" name="Google Shape;280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1" name="Google Shape;281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3" name="Google Shape;283;p3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84" name="Google Shape;284;p3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32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MUNICH AGREEMENT SIGNED</a:t>
            </a:r>
            <a:endParaRPr sz="700"/>
          </a:p>
        </p:txBody>
      </p:sp>
      <p:sp>
        <p:nvSpPr>
          <p:cNvPr id="286" name="Google Shape;286;p3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7" name="Google Shape;287;p3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8" name="Google Shape;288;p3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4" name="Google Shape;294;p3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95" name="Google Shape;295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6" name="Google Shape;296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7" name="Google Shape;297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8" name="Google Shape;298;p3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99" name="Google Shape;299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0" name="Google Shape;300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1" name="Google Shape;301;p3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02" name="Google Shape;302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3" name="Google Shape;303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4" name="Google Shape;304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5" name="Google Shape;305;p3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06" name="Google Shape;306;p3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7" name="Google Shape;307;p33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MUNICH AGREEMENT SIGNED</a:t>
            </a:r>
            <a:endParaRPr sz="700"/>
          </a:p>
        </p:txBody>
      </p:sp>
      <p:sp>
        <p:nvSpPr>
          <p:cNvPr id="308" name="Google Shape;308;p3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9" name="Google Shape;309;p3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